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8FE9D-668B-4B8A-BF6F-15662A38EEF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846132-F2D0-44C5-815A-5D5BAC6C1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21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46132-F2D0-44C5-815A-5D5BAC6C11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5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70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830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915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1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2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15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94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50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15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6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81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3497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21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11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23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76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2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AC3480D-F49F-4E98-BE62-945CF223136F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1D659-4CF6-449D-B73B-4CB26C4F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1396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7091"/>
            <a:ext cx="12192000" cy="2161309"/>
          </a:xfrm>
        </p:spPr>
        <p:txBody>
          <a:bodyPr>
            <a:normAutofit/>
          </a:bodyPr>
          <a:lstStyle/>
          <a:p>
            <a:pPr algn="ctr"/>
            <a:r>
              <a:rPr lang="bg-BG" sz="4000" dirty="0" smtClean="0">
                <a:latin typeface="Arial Black" panose="020B0A04020102020204" pitchFamily="34" charset="0"/>
              </a:rPr>
              <a:t>ИСТОРИЧЕСКА ВИКТОРИНА</a:t>
            </a:r>
            <a:br>
              <a:rPr lang="bg-BG" sz="4000" dirty="0" smtClean="0">
                <a:latin typeface="Arial Black" panose="020B0A04020102020204" pitchFamily="34" charset="0"/>
              </a:rPr>
            </a:br>
            <a:r>
              <a:rPr lang="bg-BG" sz="4000" dirty="0" smtClean="0">
                <a:latin typeface="Arial Black" panose="020B0A04020102020204" pitchFamily="34" charset="0"/>
              </a:rPr>
              <a:t/>
            </a:r>
            <a:br>
              <a:rPr lang="bg-BG" sz="4000" dirty="0" smtClean="0">
                <a:latin typeface="Arial Black" panose="020B0A04020102020204" pitchFamily="34" charset="0"/>
              </a:rPr>
            </a:br>
            <a:r>
              <a:rPr lang="bg-BG" sz="4000" dirty="0" smtClean="0">
                <a:latin typeface="Arial Black" panose="020B0A04020102020204" pitchFamily="34" charset="0"/>
              </a:rPr>
              <a:t>1340 ГОДИНИ -  БЪЛГАРИЯ</a:t>
            </a:r>
            <a:endParaRPr lang="en-US" sz="4000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6883" y="2438400"/>
            <a:ext cx="11776371" cy="441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94" y="2773363"/>
            <a:ext cx="5150761" cy="38121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088" y="2773363"/>
            <a:ext cx="5530242" cy="381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4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РЕГЛАМЕНТ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14764"/>
            <a:ext cx="12192000" cy="5343235"/>
          </a:xfrm>
        </p:spPr>
        <p:txBody>
          <a:bodyPr>
            <a:normAutofit/>
          </a:bodyPr>
          <a:lstStyle/>
          <a:p>
            <a:r>
              <a:rPr lang="bg-BG" dirty="0" smtClean="0"/>
              <a:t>Състезанието ще се проведе между ученици от 6 десети класа.</a:t>
            </a:r>
          </a:p>
          <a:p>
            <a:r>
              <a:rPr lang="bg-BG" dirty="0" smtClean="0"/>
              <a:t>Отборите ще се състезават в четири кръга.</a:t>
            </a:r>
          </a:p>
          <a:p>
            <a:pPr lvl="1"/>
            <a:r>
              <a:rPr lang="bg-BG" dirty="0" smtClean="0"/>
              <a:t>Исторически факти</a:t>
            </a:r>
          </a:p>
          <a:p>
            <a:pPr lvl="1"/>
            <a:r>
              <a:rPr lang="bg-BG" dirty="0" smtClean="0"/>
              <a:t>Исторически личности</a:t>
            </a:r>
          </a:p>
          <a:p>
            <a:pPr lvl="1"/>
            <a:r>
              <a:rPr lang="bg-BG" dirty="0" smtClean="0"/>
              <a:t>Исторически карти</a:t>
            </a:r>
          </a:p>
          <a:p>
            <a:pPr lvl="1"/>
            <a:r>
              <a:rPr lang="bg-BG" dirty="0" smtClean="0"/>
              <a:t>Исторически извори</a:t>
            </a:r>
          </a:p>
        </p:txBody>
      </p:sp>
    </p:spTree>
    <p:extLst>
      <p:ext uri="{BB962C8B-B14F-4D97-AF65-F5344CB8AC3E}">
        <p14:creationId xmlns:p14="http://schemas.microsoft.com/office/powerpoint/2010/main" val="84043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891"/>
            <a:ext cx="12044218" cy="1985818"/>
          </a:xfrm>
        </p:spPr>
        <p:txBody>
          <a:bodyPr/>
          <a:lstStyle/>
          <a:p>
            <a:pPr algn="ctr"/>
            <a:r>
              <a:rPr lang="en-US" dirty="0" smtClean="0"/>
              <a:t>I. </a:t>
            </a:r>
            <a:r>
              <a:rPr lang="bg-BG" dirty="0" smtClean="0"/>
              <a:t>Свържете събитието с годината,</a:t>
            </a:r>
            <a:br>
              <a:rPr lang="bg-BG" dirty="0" smtClean="0"/>
            </a:br>
            <a:r>
              <a:rPr lang="bg-BG" dirty="0" smtClean="0"/>
              <a:t> в която се е случило!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97891"/>
            <a:ext cx="12192000" cy="5329382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I</a:t>
            </a:r>
            <a:r>
              <a:rPr lang="bg-BG" sz="3200" dirty="0"/>
              <a:t>-ви кръг е посветен на исторически факти и дати, а задачата е в рамките на 1 минута да се свържат вярно. </a:t>
            </a:r>
            <a:r>
              <a:rPr lang="bg-BG" sz="3200" dirty="0" smtClean="0"/>
              <a:t>Максимален </a:t>
            </a:r>
            <a:r>
              <a:rPr lang="bg-BG" sz="3200" dirty="0"/>
              <a:t>брой точки 7, а за бързина и точност </a:t>
            </a:r>
            <a:r>
              <a:rPr lang="bg-BG" sz="3200" dirty="0" smtClean="0"/>
              <a:t>учениците получават </a:t>
            </a:r>
            <a:r>
              <a:rPr lang="bg-BG" sz="3200" dirty="0"/>
              <a:t>1 точка бонус</a:t>
            </a:r>
            <a:r>
              <a:rPr lang="bg-BG" sz="3200" dirty="0" smtClean="0"/>
              <a:t>. Максимален брой 8 т.</a:t>
            </a:r>
            <a:r>
              <a:rPr lang="en-US" sz="3200" dirty="0" smtClean="0"/>
              <a:t> </a:t>
            </a:r>
            <a:r>
              <a:rPr lang="bg-BG" sz="3200" dirty="0" smtClean="0"/>
              <a:t>			Пример:</a:t>
            </a:r>
            <a:endParaRPr lang="bg-BG" sz="3200" dirty="0"/>
          </a:p>
          <a:p>
            <a:r>
              <a:rPr lang="en-US" sz="2600" dirty="0" err="1"/>
              <a:t>Година</a:t>
            </a:r>
            <a:r>
              <a:rPr lang="en-US" sz="2600" dirty="0"/>
              <a:t> </a:t>
            </a:r>
            <a:r>
              <a:rPr lang="bg-BG" sz="2600" dirty="0"/>
              <a:t>                          </a:t>
            </a:r>
            <a:r>
              <a:rPr lang="en-US" sz="2600" dirty="0" err="1"/>
              <a:t>Събитие</a:t>
            </a:r>
            <a:r>
              <a:rPr lang="en-US" sz="2600" dirty="0"/>
              <a:t> </a:t>
            </a:r>
            <a:r>
              <a:rPr lang="bg-BG" sz="2600" dirty="0"/>
              <a:t>                                       		 </a:t>
            </a:r>
            <a:r>
              <a:rPr lang="en-US" sz="2600" dirty="0" err="1"/>
              <a:t>Личност</a:t>
            </a:r>
            <a:r>
              <a:rPr lang="en-US" sz="2600" dirty="0"/>
              <a:t> </a:t>
            </a:r>
          </a:p>
          <a:p>
            <a:r>
              <a:rPr lang="bg-BG" sz="2600" dirty="0"/>
              <a:t>    </a:t>
            </a:r>
            <a:r>
              <a:rPr lang="bg-BG" sz="2600" dirty="0" smtClean="0"/>
              <a:t>			 </a:t>
            </a:r>
            <a:r>
              <a:rPr lang="en-US" sz="2600" dirty="0" err="1"/>
              <a:t>Разгром</a:t>
            </a:r>
            <a:r>
              <a:rPr lang="en-US" sz="2600" dirty="0"/>
              <a:t> </a:t>
            </a:r>
            <a:r>
              <a:rPr lang="en-US" sz="2600" dirty="0" err="1"/>
              <a:t>на</a:t>
            </a:r>
            <a:r>
              <a:rPr lang="en-US" sz="2600" dirty="0"/>
              <a:t> </a:t>
            </a:r>
            <a:r>
              <a:rPr lang="en-US" sz="2600" dirty="0" err="1"/>
              <a:t>ромеите</a:t>
            </a:r>
            <a:r>
              <a:rPr lang="en-US" sz="2600" dirty="0"/>
              <a:t> </a:t>
            </a:r>
            <a:r>
              <a:rPr lang="en-US" sz="2600" dirty="0" err="1"/>
              <a:t>при</a:t>
            </a:r>
            <a:r>
              <a:rPr lang="en-US" sz="2600" dirty="0"/>
              <a:t> </a:t>
            </a:r>
            <a:r>
              <a:rPr lang="en-US" sz="2600" dirty="0" err="1"/>
              <a:t>Клокотница</a:t>
            </a:r>
            <a:r>
              <a:rPr lang="en-US" sz="2600" dirty="0"/>
              <a:t> </a:t>
            </a:r>
          </a:p>
          <a:p>
            <a:r>
              <a:rPr lang="en-US" sz="2600" dirty="0"/>
              <a:t>1014 									</a:t>
            </a:r>
            <a:r>
              <a:rPr lang="bg-BG" sz="2600" dirty="0"/>
              <a:t>  </a:t>
            </a:r>
            <a:r>
              <a:rPr lang="en-US" sz="2600" dirty="0" err="1" smtClean="0"/>
              <a:t>цар</a:t>
            </a:r>
            <a:r>
              <a:rPr lang="en-US" sz="2600" dirty="0" smtClean="0"/>
              <a:t> </a:t>
            </a:r>
            <a:r>
              <a:rPr lang="en-US" sz="2600" dirty="0" err="1"/>
              <a:t>Самуил</a:t>
            </a:r>
            <a:r>
              <a:rPr lang="en-US" sz="2600" dirty="0"/>
              <a:t> </a:t>
            </a:r>
          </a:p>
          <a:p>
            <a:r>
              <a:rPr lang="en-US" sz="2600" dirty="0"/>
              <a:t>1396 </a:t>
            </a:r>
            <a:r>
              <a:rPr lang="bg-BG" sz="2600" dirty="0"/>
              <a:t>                 </a:t>
            </a:r>
            <a:r>
              <a:rPr lang="bg-BG" sz="2600" dirty="0" smtClean="0"/>
              <a:t>	 </a:t>
            </a:r>
            <a:r>
              <a:rPr lang="en-US" sz="2600" dirty="0" err="1"/>
              <a:t>Завладяване</a:t>
            </a:r>
            <a:r>
              <a:rPr lang="en-US" sz="2600" dirty="0"/>
              <a:t> </a:t>
            </a:r>
            <a:r>
              <a:rPr lang="en-US" sz="2600" dirty="0" err="1"/>
              <a:t>на</a:t>
            </a:r>
            <a:r>
              <a:rPr lang="en-US" sz="2600" dirty="0"/>
              <a:t> </a:t>
            </a:r>
            <a:r>
              <a:rPr lang="en-US" sz="2600" dirty="0" err="1"/>
              <a:t>Видин</a:t>
            </a:r>
            <a:r>
              <a:rPr lang="en-US" sz="2600" dirty="0"/>
              <a:t> </a:t>
            </a:r>
            <a:r>
              <a:rPr lang="en-US" sz="2600" dirty="0" err="1"/>
              <a:t>от</a:t>
            </a:r>
            <a:r>
              <a:rPr lang="en-US" sz="2600" dirty="0"/>
              <a:t> </a:t>
            </a:r>
            <a:r>
              <a:rPr lang="en-US" sz="2600" dirty="0" err="1"/>
              <a:t>османските</a:t>
            </a:r>
            <a:r>
              <a:rPr lang="en-US" sz="2600" dirty="0"/>
              <a:t> </a:t>
            </a:r>
            <a:r>
              <a:rPr lang="en-US" sz="2600" dirty="0" err="1"/>
              <a:t>турци</a:t>
            </a:r>
            <a:r>
              <a:rPr lang="en-US" sz="2600" dirty="0"/>
              <a:t> </a:t>
            </a:r>
          </a:p>
          <a:p>
            <a:r>
              <a:rPr lang="en-US" sz="2600" dirty="0"/>
              <a:t>1846 								</a:t>
            </a:r>
            <a:r>
              <a:rPr lang="bg-BG" sz="2600" dirty="0"/>
              <a:t>	</a:t>
            </a:r>
            <a:r>
              <a:rPr lang="en-US" sz="2600" dirty="0" err="1" smtClean="0"/>
              <a:t>НайденГеров</a:t>
            </a:r>
            <a:r>
              <a:rPr lang="en-US" sz="2600" dirty="0" smtClean="0"/>
              <a:t> </a:t>
            </a:r>
            <a:r>
              <a:rPr lang="bg-BG" sz="2600" dirty="0" smtClean="0"/>
              <a:t>     </a:t>
            </a:r>
            <a:endParaRPr lang="en-US" sz="2600" dirty="0"/>
          </a:p>
          <a:p>
            <a:r>
              <a:rPr lang="bg-BG" sz="2600" dirty="0"/>
              <a:t>          </a:t>
            </a:r>
            <a:r>
              <a:rPr lang="bg-BG" sz="2600" dirty="0" smtClean="0"/>
              <a:t>		Съединението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ІV.1876 								 </a:t>
            </a:r>
            <a:r>
              <a:rPr lang="bg-BG" sz="2600" dirty="0" smtClean="0"/>
              <a:t>	</a:t>
            </a:r>
            <a:r>
              <a:rPr lang="en-US" sz="2600" dirty="0" err="1" smtClean="0"/>
              <a:t>Тодор</a:t>
            </a:r>
            <a:r>
              <a:rPr lang="en-US" sz="2600" dirty="0" smtClean="0"/>
              <a:t> </a:t>
            </a:r>
            <a:r>
              <a:rPr lang="en-US" sz="2600" dirty="0" err="1"/>
              <a:t>Каблешков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07527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1601"/>
            <a:ext cx="12192000" cy="164407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II-</a:t>
            </a:r>
            <a:r>
              <a:rPr lang="bg-BG" sz="3600" dirty="0"/>
              <a:t>ри кръг е посветен на български личности</a:t>
            </a:r>
            <a:r>
              <a:rPr lang="bg-BG" sz="3600" dirty="0" smtClean="0"/>
              <a:t>,</a:t>
            </a:r>
            <a:br>
              <a:rPr lang="bg-BG" sz="3600" dirty="0" smtClean="0"/>
            </a:br>
            <a:r>
              <a:rPr lang="bg-BG" sz="3600" dirty="0" smtClean="0"/>
              <a:t> </a:t>
            </a:r>
            <a:r>
              <a:rPr lang="bg-BG" sz="3600" dirty="0"/>
              <a:t>променили хода на историята по света и у нас.</a:t>
            </a:r>
            <a:br>
              <a:rPr lang="bg-BG" sz="3600" dirty="0"/>
            </a:br>
            <a:r>
              <a:rPr lang="bg-BG" sz="3600" dirty="0"/>
              <a:t>Коя е личността и какво знаете за нея? </a:t>
            </a:r>
            <a:br>
              <a:rPr lang="bg-BG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376220"/>
            <a:ext cx="11859491" cy="5481780"/>
          </a:xfrm>
        </p:spPr>
        <p:txBody>
          <a:bodyPr/>
          <a:lstStyle/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Коя </a:t>
            </a:r>
            <a:r>
              <a:rPr lang="bg-BG" dirty="0"/>
              <a:t>е личността и какво знаете за нея? </a:t>
            </a:r>
          </a:p>
          <a:p>
            <a:pPr marL="0" indent="0">
              <a:buNone/>
            </a:pPr>
            <a:r>
              <a:rPr lang="bg-BG" dirty="0"/>
              <a:t>При разпознаване учениците получават по 1 точка, 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а </a:t>
            </a:r>
            <a:r>
              <a:rPr lang="bg-BG" dirty="0"/>
              <a:t>при демонстриране на познания още една</a:t>
            </a:r>
            <a:r>
              <a:rPr lang="bg-BG" dirty="0" smtClean="0"/>
              <a:t>.</a:t>
            </a:r>
          </a:p>
          <a:p>
            <a:pPr marL="0" indent="0">
              <a:buNone/>
            </a:pPr>
            <a:r>
              <a:rPr lang="bg-BG" dirty="0" smtClean="0"/>
              <a:t> </a:t>
            </a:r>
            <a:r>
              <a:rPr lang="bg-BG" dirty="0"/>
              <a:t>За три личности максимален брой точки-6</a:t>
            </a:r>
            <a:endParaRPr lang="en-US" dirty="0"/>
          </a:p>
          <a:p>
            <a:endParaRPr lang="bg-BG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44" y="3191165"/>
            <a:ext cx="6287393" cy="36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1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27345" cy="2466108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III-</a:t>
            </a:r>
            <a:r>
              <a:rPr lang="bg-BG" sz="3200" dirty="0" smtClean="0"/>
              <a:t>ти кръг е посветен на географските карти на </a:t>
            </a:r>
            <a:br>
              <a:rPr lang="bg-BG" sz="3200" dirty="0" smtClean="0"/>
            </a:br>
            <a:r>
              <a:rPr lang="bg-BG" sz="3200" dirty="0" smtClean="0"/>
              <a:t>България през отделните исторически периоди.</a:t>
            </a:r>
            <a:br>
              <a:rPr lang="bg-BG" sz="3200" dirty="0" smtClean="0"/>
            </a:br>
            <a:r>
              <a:rPr lang="bg-BG" sz="3200" dirty="0"/>
              <a:t>При разпознаване учениците получават по 1 точка, а при демонстриране на познания още </a:t>
            </a:r>
            <a:r>
              <a:rPr lang="bg-BG" sz="3200" dirty="0" smtClean="0"/>
              <a:t>една точка. По преценка на оценяващата комисия може да се получи и трета точка. </a:t>
            </a:r>
            <a:r>
              <a:rPr lang="bg-BG" sz="3200" dirty="0"/>
              <a:t>За три </a:t>
            </a:r>
            <a:r>
              <a:rPr lang="bg-BG" sz="3200" dirty="0" smtClean="0"/>
              <a:t>карти </a:t>
            </a:r>
            <a:r>
              <a:rPr lang="bg-BG" sz="3200" dirty="0"/>
              <a:t>максимален брой </a:t>
            </a:r>
            <a:r>
              <a:rPr lang="bg-BG" sz="3200" dirty="0" smtClean="0"/>
              <a:t>точки-6 без бонус.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657" y="3057236"/>
            <a:ext cx="5226380" cy="390236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28" y="2890969"/>
            <a:ext cx="5477164" cy="39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7"/>
            <a:ext cx="12191999" cy="3149465"/>
          </a:xfrm>
        </p:spPr>
        <p:txBody>
          <a:bodyPr/>
          <a:lstStyle/>
          <a:p>
            <a:r>
              <a:rPr lang="en-US" sz="3600" dirty="0" smtClean="0"/>
              <a:t>IV. </a:t>
            </a:r>
            <a:r>
              <a:rPr lang="bg-BG" sz="3600" dirty="0" smtClean="0"/>
              <a:t>Исторически извори, свидетелства на </a:t>
            </a:r>
            <a:br>
              <a:rPr lang="bg-BG" sz="3600" dirty="0" smtClean="0"/>
            </a:br>
            <a:r>
              <a:rPr lang="bg-BG" sz="3600" dirty="0" smtClean="0"/>
              <a:t>отделните исторически епохи.</a:t>
            </a:r>
            <a:br>
              <a:rPr lang="bg-BG" sz="3600" dirty="0" smtClean="0"/>
            </a:br>
            <a:r>
              <a:rPr lang="bg-BG" sz="2400" dirty="0" smtClean="0"/>
              <a:t>Учениците имат за задача да разпознаят автора на историческия документ и да аргументират своите твърдения.</a:t>
            </a:r>
            <a:br>
              <a:rPr lang="bg-BG" sz="2400" dirty="0" smtClean="0"/>
            </a:br>
            <a:r>
              <a:rPr lang="bg-BG" sz="2400" dirty="0" smtClean="0"/>
              <a:t>Три цитата по 1 точка за разпознаване и 1 точка за аргументация. По повот кое събитие са изказани или написани съответните думи, мисли и документи на историческите личности. Максимален бр. Точки -6.</a:t>
            </a:r>
            <a:br>
              <a:rPr lang="bg-BG" sz="2400" dirty="0" smtClean="0"/>
            </a:b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54873"/>
            <a:ext cx="4677067" cy="29031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539" y="3954872"/>
            <a:ext cx="5667461" cy="2903128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966" y="3954873"/>
            <a:ext cx="1971675" cy="2903128"/>
          </a:xfrm>
        </p:spPr>
      </p:pic>
    </p:spTree>
    <p:extLst>
      <p:ext uri="{BB962C8B-B14F-4D97-AF65-F5344CB8AC3E}">
        <p14:creationId xmlns:p14="http://schemas.microsoft.com/office/powerpoint/2010/main" val="7710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Класиране: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8" y="1450109"/>
            <a:ext cx="9966726" cy="4825999"/>
          </a:xfrm>
        </p:spPr>
        <p:txBody>
          <a:bodyPr/>
          <a:lstStyle/>
          <a:p>
            <a:r>
              <a:rPr lang="bg-BG" dirty="0" smtClean="0"/>
              <a:t>Първо място  </a:t>
            </a:r>
            <a:r>
              <a:rPr lang="en-US" dirty="0" smtClean="0"/>
              <a:t>10-</a:t>
            </a:r>
            <a:r>
              <a:rPr lang="bg-BG" dirty="0" smtClean="0"/>
              <a:t>а клас</a:t>
            </a:r>
            <a:endParaRPr lang="bg-BG" dirty="0" smtClean="0"/>
          </a:p>
          <a:p>
            <a:r>
              <a:rPr lang="bg-BG" dirty="0" smtClean="0"/>
              <a:t>Второ </a:t>
            </a:r>
            <a:r>
              <a:rPr lang="bg-BG" dirty="0" smtClean="0"/>
              <a:t>място  10-б клас</a:t>
            </a:r>
            <a:endParaRPr lang="bg-BG" dirty="0" smtClean="0"/>
          </a:p>
          <a:p>
            <a:r>
              <a:rPr lang="bg-BG" smtClean="0"/>
              <a:t>Трето </a:t>
            </a:r>
            <a:r>
              <a:rPr lang="bg-BG" smtClean="0"/>
              <a:t>място  10-в клас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67</TotalTime>
  <Words>374</Words>
  <Application>Microsoft Office PowerPoint</Application>
  <PresentationFormat>Widescreen</PresentationFormat>
  <Paragraphs>29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Century Gothic</vt:lpstr>
      <vt:lpstr>Wingdings 3</vt:lpstr>
      <vt:lpstr>Ion</vt:lpstr>
      <vt:lpstr>ИСТОРИЧЕСКА ВИКТОРИНА  1340 ГОДИНИ -  БЪЛГАРИЯ</vt:lpstr>
      <vt:lpstr>РЕГЛАМЕНТ</vt:lpstr>
      <vt:lpstr>I. Свържете събитието с годината,  в която се е случило!</vt:lpstr>
      <vt:lpstr>II-ри кръг е посветен на български личности,  променили хода на историята по света и у нас. Коя е личността и какво знаете за нея?  </vt:lpstr>
      <vt:lpstr>III-ти кръг е посветен на географските карти на  България през отделните исторически периоди. При разпознаване учениците получават по 1 точка, а при демонстриране на познания още една точка. По преценка на оценяващата комисия може да се получи и трета точка. За три карти максимален брой точки-6 без бонус. </vt:lpstr>
      <vt:lpstr>IV. Исторически извори, свидетелства на  отделните исторически епохи. Учениците имат за задача да разпознаят автора на историческия документ и да аргументират своите твърдения. Три цитата по 1 точка за разпознаване и 1 точка за аргументация. По повот кое събитие са изказани или написани съответните думи, мисли и документи на историческите личности. Максимален бр. Точки -6. </vt:lpstr>
      <vt:lpstr>Класиране: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ИСТОРИЧЕСКА ВИКТОРИНА 1340 ГОДИНИ БЪЛГАРИЯ</dc:title>
  <dc:creator>user</dc:creator>
  <cp:lastModifiedBy>user</cp:lastModifiedBy>
  <cp:revision>28</cp:revision>
  <dcterms:created xsi:type="dcterms:W3CDTF">2021-06-09T13:00:53Z</dcterms:created>
  <dcterms:modified xsi:type="dcterms:W3CDTF">2021-06-11T06:34:05Z</dcterms:modified>
</cp:coreProperties>
</file>