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8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74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65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15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6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04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47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95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48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2543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2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5567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580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96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4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EDA7C-6B94-4540-BCB8-9D9A76B019E4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2C67B7-226A-4479-BB27-3FAB16642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4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f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357051"/>
            <a:ext cx="3996750" cy="1375955"/>
          </a:xfrm>
        </p:spPr>
        <p:txBody>
          <a:bodyPr/>
          <a:lstStyle/>
          <a:p>
            <a:r>
              <a:rPr lang="bg-BG" i="1" spc="-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bg-BG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</a:t>
            </a:r>
            <a:r>
              <a:rPr lang="bg-BG" i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ьовден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1733007"/>
            <a:ext cx="3822579" cy="3414726"/>
          </a:xfrm>
        </p:spPr>
        <p:txBody>
          <a:bodyPr/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2000" i="1" spc="-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</a:t>
            </a:r>
            <a:r>
              <a:rPr lang="ru-RU" sz="2000" i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ьовден  6</a:t>
            </a:r>
            <a:r>
              <a:rPr lang="ru-RU" sz="2000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7475" marR="113664" indent="93345" algn="ctr">
              <a:lnSpc>
                <a:spcPct val="100000"/>
              </a:lnSpc>
              <a:spcBef>
                <a:spcPts val="30"/>
              </a:spcBef>
            </a:pP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храбростта,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 на </a:t>
            </a:r>
            <a:r>
              <a:rPr lang="ru-RU" spc="-7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овчарите.</a:t>
            </a:r>
          </a:p>
          <a:p>
            <a:pPr marL="117475" marR="113664" indent="93345" algn="ctr">
              <a:spcBef>
                <a:spcPts val="30"/>
              </a:spcBef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i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</a:t>
            </a:r>
            <a:r>
              <a:rPr lang="ru-RU" i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означава </a:t>
            </a:r>
            <a:r>
              <a:rPr lang="ru-RU" i="1" spc="-4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земеделец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i="1"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 (земя) </a:t>
            </a:r>
            <a:r>
              <a:rPr lang="ru-RU" i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i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ерго</a:t>
            </a:r>
            <a:r>
              <a:rPr lang="ru-RU" i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(работя)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7475" marR="113664" indent="93345" algn="ctr">
              <a:lnSpc>
                <a:spcPct val="100000"/>
              </a:lnSpc>
              <a:spcBef>
                <a:spcPts val="30"/>
              </a:spcBef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58149" y="975360"/>
            <a:ext cx="4241074" cy="5347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5" name="object 2"/>
          <p:cNvGrpSpPr/>
          <p:nvPr/>
        </p:nvGrpSpPr>
        <p:grpSpPr>
          <a:xfrm>
            <a:off x="5503817" y="78378"/>
            <a:ext cx="5765074" cy="6779622"/>
            <a:chOff x="0" y="0"/>
            <a:chExt cx="5724525" cy="6858000"/>
          </a:xfrm>
        </p:grpSpPr>
        <p:pic>
          <p:nvPicPr>
            <p:cNvPr id="6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7200" y="3124200"/>
              <a:ext cx="609600" cy="609600"/>
            </a:xfrm>
            <a:prstGeom prst="rect">
              <a:avLst/>
            </a:prstGeom>
          </p:spPr>
        </p:pic>
        <p:pic>
          <p:nvPicPr>
            <p:cNvPr id="7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724144" cy="685799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754" y="4400413"/>
            <a:ext cx="3325995" cy="2397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63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592183"/>
            <a:ext cx="3854528" cy="661851"/>
          </a:xfrm>
        </p:spPr>
        <p:txBody>
          <a:bodyPr>
            <a:normAutofit/>
          </a:bodyPr>
          <a:lstStyle/>
          <a:p>
            <a:r>
              <a:rPr lang="bg-BG" sz="3200" dirty="0" smtClean="0"/>
              <a:t>Честит празник!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760461" y="514924"/>
            <a:ext cx="5001848" cy="5526437"/>
          </a:xfrm>
        </p:spPr>
        <p:txBody>
          <a:bodyPr>
            <a:normAutofit fontScale="85000" lnSpcReduction="20000"/>
          </a:bodyPr>
          <a:lstStyle/>
          <a:p>
            <a:pPr marL="61594" marR="58419" indent="1905" algn="just">
              <a:lnSpc>
                <a:spcPct val="100000"/>
              </a:lnSpc>
              <a:spcBef>
                <a:spcPts val="95"/>
              </a:spcBef>
            </a:pPr>
            <a:r>
              <a:rPr lang="ru-RU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</a:t>
            </a:r>
            <a:r>
              <a:rPr lang="ru-RU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честваме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най-важния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пролетен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Деня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Свети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Победоносец.</a:t>
            </a:r>
            <a:r>
              <a:rPr lang="ru-RU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Покровител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овчарите,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нивите,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стадата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растителността.У </a:t>
            </a:r>
            <a:r>
              <a:rPr lang="ru-RU" spc="-3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светецът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смятан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защитник,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покровител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овчарите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техния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добитък.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храбростта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армия.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594" marR="58419" indent="1905" algn="just">
              <a:spcBef>
                <a:spcPts val="95"/>
              </a:spcBef>
            </a:pPr>
            <a:r>
              <a:rPr lang="ru-RU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</a:t>
            </a:r>
            <a:r>
              <a:rPr lang="ru-RU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най-често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срещаното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мъжко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България,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изпреварващо </a:t>
            </a:r>
            <a:r>
              <a:rPr lang="ru-RU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Ивановците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pc="1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594" marR="58419" indent="1905" algn="just">
              <a:spcBef>
                <a:spcPts val="95"/>
              </a:spcBef>
            </a:pP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Празникът</a:t>
            </a:r>
            <a:r>
              <a:rPr lang="ru-RU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предвещава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пристигащото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лято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новата </a:t>
            </a:r>
            <a:r>
              <a:rPr lang="ru-RU" spc="-3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стопанска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затова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денят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обичаи,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земеделието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скотовъдството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здравето.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"Всяка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капка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гергьовски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дъждец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жълтица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носи",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смята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народът.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Щом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вали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деня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Георги,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плодородна </a:t>
            </a:r>
            <a:r>
              <a:rPr lang="ru-RU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pc="1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594" marR="58419" indent="1905" algn="just">
              <a:spcBef>
                <a:spcPts val="95"/>
              </a:spcBef>
            </a:pP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spc="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произхожда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гръцки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език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„земеделец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r>
              <a:rPr lang="ru-RU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векове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най-разпространените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6375" marR="200660" algn="just">
              <a:lnSpc>
                <a:spcPct val="100000"/>
              </a:lnSpc>
            </a:pP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Дълги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заема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място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разпространение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новородените</a:t>
            </a:r>
            <a:r>
              <a:rPr lang="ru-RU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момчета</a:t>
            </a:r>
            <a:r>
              <a:rPr lang="ru-RU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Иван.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 </a:t>
            </a:r>
            <a:r>
              <a:rPr lang="ru-RU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заема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трайно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първо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място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класация,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отстъпвайки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първенството</a:t>
            </a:r>
            <a:r>
              <a:rPr lang="ru-RU" spc="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2016-та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Александър.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2720" marR="162560" algn="just">
              <a:lnSpc>
                <a:spcPct val="100000"/>
              </a:lnSpc>
            </a:pP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празнуват: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</a:t>
            </a:r>
            <a:r>
              <a:rPr lang="ru-RU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Генчо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Ганчо</a:t>
            </a:r>
            <a:r>
              <a:rPr lang="ru-RU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Гиньо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Гео,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Гиргин, </a:t>
            </a:r>
            <a:r>
              <a:rPr lang="ru-RU" spc="-3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Гоце,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Гюро,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Йорго,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Гергана,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Гергина,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Гинка,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Ганка,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Гюрга.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77334" y="3779520"/>
            <a:ext cx="3854528" cy="2261840"/>
          </a:xfrm>
        </p:spPr>
        <p:txBody>
          <a:bodyPr/>
          <a:lstStyle/>
          <a:p>
            <a:pPr marL="92075" marR="5080" algn="just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иконите, Свети Георги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изобразява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pc="-3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бял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пронизващ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копие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змей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затова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нарича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Свети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Победоносец.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</a:t>
            </a:r>
            <a:r>
              <a:rPr lang="ru-RU" spc="-3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християнското</a:t>
            </a:r>
            <a:r>
              <a:rPr lang="ru-RU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житие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бил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славен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военен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стратег,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умрял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заради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вярата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меча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император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Максимилиан.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Българските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 пък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представят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славен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юнак,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спасяващ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девойка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ламята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долната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земя.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светията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свързва</a:t>
            </a:r>
            <a:r>
              <a:rPr lang="ru-RU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храбростта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pc="-3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армията,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празнува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същия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2309" y="4658359"/>
            <a:ext cx="2004245" cy="21857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004" y="1571897"/>
            <a:ext cx="2821974" cy="211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7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40230"/>
            <a:ext cx="3854528" cy="984068"/>
          </a:xfrm>
        </p:spPr>
        <p:txBody>
          <a:bodyPr/>
          <a:lstStyle/>
          <a:p>
            <a:pPr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Тадиции и обичаи на Герьовден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>
              <a:lnSpc>
                <a:spcPct val="100000"/>
              </a:lnSpc>
              <a:spcBef>
                <a:spcPts val="60"/>
              </a:spcBef>
            </a:pPr>
            <a:endParaRPr lang="ru-RU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755" marR="3188970" indent="2540" algn="just">
              <a:lnSpc>
                <a:spcPct val="100000"/>
              </a:lnSpc>
            </a:pP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56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56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трапезата</a:t>
            </a:r>
            <a:r>
              <a:rPr lang="ru-RU" sz="56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общоселска</a:t>
            </a:r>
            <a:r>
              <a:rPr lang="ru-RU" sz="56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56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56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извън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селото,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някъде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56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зеленина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sz="56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задължително</a:t>
            </a:r>
            <a:r>
              <a:rPr lang="ru-RU" sz="5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56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близост</a:t>
            </a:r>
            <a:r>
              <a:rPr lang="ru-RU" sz="56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5600" spc="-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параклис</a:t>
            </a:r>
            <a:r>
              <a:rPr lang="ru-RU" sz="56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манастир.</a:t>
            </a:r>
            <a:r>
              <a:rPr lang="ru-RU" sz="56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Пече</a:t>
            </a:r>
            <a:r>
              <a:rPr lang="ru-RU" sz="56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56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цяло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агне в</a:t>
            </a:r>
            <a:r>
              <a:rPr lang="ru-RU" sz="5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пещ</a:t>
            </a:r>
            <a:r>
              <a:rPr lang="ru-RU" sz="56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pPr marL="0" marR="3170555" indent="0" algn="just">
              <a:lnSpc>
                <a:spcPct val="100000"/>
              </a:lnSpc>
              <a:buNone/>
            </a:pP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чеверме,</a:t>
            </a:r>
            <a:r>
              <a:rPr lang="ru-RU" sz="56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5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</a:t>
            </a:r>
            <a:r>
              <a:rPr lang="ru-RU" sz="5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</a:t>
            </a:r>
            <a:r>
              <a:rPr lang="ru-RU" sz="56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56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носи</a:t>
            </a:r>
            <a:r>
              <a:rPr lang="ru-RU" sz="56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църква</a:t>
            </a:r>
            <a:r>
              <a:rPr lang="ru-RU" sz="56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ru-RU" sz="5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56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освети</a:t>
            </a:r>
            <a:r>
              <a:rPr lang="ru-RU" sz="56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се </a:t>
            </a:r>
            <a:r>
              <a:rPr lang="ru-RU" sz="5600" spc="-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прикадява</a:t>
            </a:r>
            <a:r>
              <a:rPr lang="ru-RU" sz="5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56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място.</a:t>
            </a:r>
            <a:endParaRPr lang="ru-RU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Приготвя</a:t>
            </a:r>
            <a:r>
              <a:rPr lang="ru-RU" sz="15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5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специален</a:t>
            </a:r>
            <a:r>
              <a:rPr lang="ru-RU" sz="15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обреден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хляб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украсен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агънца,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кошара,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овчарска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гега. </a:t>
            </a:r>
            <a:r>
              <a:rPr lang="ru-RU" sz="15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Хлябът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печеното</a:t>
            </a:r>
            <a:r>
              <a:rPr lang="ru-RU" sz="15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агне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освещават,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5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5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събират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големи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трапези,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играят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ситни</a:t>
            </a:r>
            <a:r>
              <a:rPr lang="ru-RU" sz="15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хорца,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люлеят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люлки,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теглят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ru-RU" sz="1500" spc="-3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кантар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здраве.</a:t>
            </a:r>
            <a:r>
              <a:rPr lang="ru-RU" sz="15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костите</a:t>
            </a:r>
            <a:r>
              <a:rPr lang="ru-RU" sz="15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курбана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заравят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земята</a:t>
            </a:r>
            <a:r>
              <a:rPr lang="ru-RU" sz="15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5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1500" spc="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стара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 традиция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5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</a:t>
            </a:r>
            <a:r>
              <a:rPr lang="ru-RU" sz="15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във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всеки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</a:t>
            </a:r>
            <a:r>
              <a:rPr lang="ru-RU" sz="15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пече</a:t>
            </a:r>
            <a:r>
              <a:rPr lang="ru-RU" sz="15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агне, а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празничната</a:t>
            </a:r>
            <a:r>
              <a:rPr lang="ru-RU" sz="15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трапеза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събира</a:t>
            </a:r>
            <a:r>
              <a:rPr lang="ru-RU" sz="15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цялото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семейство.</a:t>
            </a:r>
            <a:r>
              <a:rPr lang="ru-RU" sz="15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Задължително</a:t>
            </a:r>
            <a:r>
              <a:rPr lang="ru-RU" sz="15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5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софрата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присъства</a:t>
            </a:r>
            <a:r>
              <a:rPr lang="ru-RU" sz="15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обредният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хляб,</a:t>
            </a:r>
            <a:r>
              <a:rPr lang="ru-RU" sz="15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хубаво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още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агнешка дроб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сарма,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млечни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продукти,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лук,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пресен 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чесън,</a:t>
            </a:r>
            <a:r>
              <a:rPr lang="ru-RU" sz="15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варено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жито,</a:t>
            </a:r>
            <a:r>
              <a:rPr lang="ru-RU" sz="15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баница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5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вино.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4010" y="2394856"/>
            <a:ext cx="3203828" cy="38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1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77335" y="609600"/>
            <a:ext cx="4678436" cy="3403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908663" y="139337"/>
            <a:ext cx="7106194" cy="5902025"/>
          </a:xfrm>
        </p:spPr>
        <p:txBody>
          <a:bodyPr>
            <a:normAutofit/>
          </a:bodyPr>
          <a:lstStyle/>
          <a:p>
            <a:pPr marL="2889885" marR="6223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Съществено място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обредността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заемат </a:t>
            </a:r>
            <a:r>
              <a:rPr lang="ru-RU" sz="2000" spc="-4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зеленината,</a:t>
            </a:r>
            <a:r>
              <a:rPr lang="ru-RU" sz="20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цъфналите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клонки,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23845" algn="just">
              <a:lnSpc>
                <a:spcPct val="100000"/>
              </a:lnSpc>
            </a:pP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символично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пренасят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силата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природата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върху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хората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19400" algn="just">
              <a:lnSpc>
                <a:spcPct val="100000"/>
              </a:lnSpc>
              <a:spcBef>
                <a:spcPts val="5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домашните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животни.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Затова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къщите,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стопанските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46705" marR="20320" indent="1905" algn="just">
              <a:lnSpc>
                <a:spcPct val="100000"/>
              </a:lnSpc>
            </a:pP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градините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посрещат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празничното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утро </a:t>
            </a:r>
            <a:r>
              <a:rPr lang="ru-RU"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окичени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букови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клонки, клонки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разцъфнала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ябълка </a:t>
            </a:r>
            <a:r>
              <a:rPr lang="ru-RU" sz="2000" spc="-4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</a:t>
            </a:r>
            <a:r>
              <a:rPr lang="ru-RU"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плодно</a:t>
            </a:r>
            <a:r>
              <a:rPr lang="ru-RU"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дръвче</a:t>
            </a:r>
            <a:r>
              <a:rPr lang="ru-RU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46705" marR="20320" indent="1905" algn="just">
              <a:lnSpc>
                <a:spcPct val="10000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5" y="609600"/>
            <a:ext cx="4782939" cy="44875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9360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4294967295"/>
          </p:nvPr>
        </p:nvSpPr>
        <p:spPr>
          <a:xfrm>
            <a:off x="235131" y="714375"/>
            <a:ext cx="11669486" cy="5407025"/>
          </a:xfrm>
        </p:spPr>
        <p:txBody>
          <a:bodyPr numCol="2">
            <a:noAutofit/>
          </a:bodyPr>
          <a:lstStyle/>
          <a:p>
            <a:pPr marL="1477010" marR="141605" algn="just">
              <a:lnSpc>
                <a:spcPct val="100000"/>
              </a:lnSpc>
              <a:spcBef>
                <a:spcPts val="95"/>
              </a:spcBef>
            </a:pP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стара</a:t>
            </a:r>
            <a:r>
              <a:rPr lang="ru-RU"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</a:t>
            </a:r>
            <a:r>
              <a:rPr lang="ru-RU"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агнето,</a:t>
            </a:r>
            <a:r>
              <a:rPr lang="ru-RU"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1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първото</a:t>
            </a: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мъжко</a:t>
            </a:r>
            <a:r>
              <a:rPr lang="ru-RU"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родено</a:t>
            </a:r>
            <a:r>
              <a:rPr lang="ru-RU" sz="1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годината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spc="-3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най-често</a:t>
            </a:r>
            <a:r>
              <a:rPr lang="ru-RU"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бяло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цвят,</a:t>
            </a:r>
            <a:r>
              <a:rPr lang="ru-RU"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заколва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източната стена</a:t>
            </a:r>
            <a:r>
              <a:rPr lang="ru-RU"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къщата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свещено</a:t>
            </a: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местността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място,</a:t>
            </a:r>
            <a:r>
              <a:rPr lang="ru-RU"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наречено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оброчище.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82395" marR="45720" indent="-3175" algn="just">
              <a:lnSpc>
                <a:spcPct val="100000"/>
              </a:lnSpc>
            </a:pP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дава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зелена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тревичка,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храна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животните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близва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сол,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сити всички,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окичва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венец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</a:t>
            </a:r>
            <a:r>
              <a:rPr lang="ru-RU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билки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рогата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прикрепя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свещичка. С </a:t>
            </a:r>
            <a:r>
              <a:rPr lang="ru-RU" sz="1200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кръвта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намазват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бузките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здрави,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останалата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излива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течаща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вода,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да не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секва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берекета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къщата.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9220" marR="43815" indent="1905" algn="just">
              <a:lnSpc>
                <a:spcPct val="100000"/>
              </a:lnSpc>
            </a:pP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нощта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срещу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празника,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пропеят</a:t>
            </a:r>
            <a:r>
              <a:rPr lang="ru-RU" sz="12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първи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петли,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хората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къпят</a:t>
            </a:r>
            <a:r>
              <a:rPr lang="ru-RU" sz="12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утринната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роса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здраве,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тъй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народните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вярвания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гласят,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всичко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"повито </a:t>
            </a:r>
            <a:r>
              <a:rPr lang="ru-RU" sz="1200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блага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роса".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нея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къпят</a:t>
            </a:r>
            <a:r>
              <a:rPr lang="ru-RU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жени,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вярват,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помогне</a:t>
            </a:r>
            <a:r>
              <a:rPr lang="ru-RU" sz="12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81125" marR="42545" algn="just">
              <a:lnSpc>
                <a:spcPct val="100000"/>
              </a:lnSpc>
            </a:pP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плодовити.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</a:t>
            </a:r>
            <a:r>
              <a:rPr lang="ru-RU"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</a:t>
            </a:r>
            <a:r>
              <a:rPr lang="ru-RU"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вярване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събраната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отнесена</a:t>
            </a:r>
            <a:r>
              <a:rPr lang="ru-RU"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вкъщи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гергьовденска </a:t>
            </a:r>
            <a:r>
              <a:rPr lang="ru-RU" sz="1200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роса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притежава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особена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целебна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сила.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изцеление,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болните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къпят</a:t>
            </a:r>
            <a:r>
              <a:rPr lang="ru-RU"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"лява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вода"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мястото,</a:t>
            </a:r>
            <a:r>
              <a:rPr lang="ru-RU"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което</a:t>
            </a:r>
            <a:r>
              <a:rPr lang="ru-RU"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реките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завиват</a:t>
            </a:r>
            <a:r>
              <a:rPr lang="ru-RU" sz="12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наляво.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/>
            <a:r>
              <a:rPr lang="ru-RU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целия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играят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гергьовденски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хора,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пеят</a:t>
            </a:r>
            <a:r>
              <a:rPr lang="ru-RU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песни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змейове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самодиви,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св.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780" marR="136525" indent="-3175" algn="just">
              <a:lnSpc>
                <a:spcPct val="100000"/>
              </a:lnSpc>
            </a:pP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побеждава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ламята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отключва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плодородието.</a:t>
            </a:r>
            <a:r>
              <a:rPr lang="ru-RU" sz="12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Традиционни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гергьовските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люлки,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които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задължително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връзват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зелено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дърво.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Вярва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се,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колкото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по-високо</a:t>
            </a:r>
            <a:r>
              <a:rPr lang="ru-RU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люлеят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те,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толкова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 </a:t>
            </a:r>
            <a:r>
              <a:rPr lang="ru-RU" sz="1200" spc="-3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пораснат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посевите.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9395" marR="233045" algn="just">
              <a:lnSpc>
                <a:spcPct val="100000"/>
              </a:lnSpc>
            </a:pP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момите</a:t>
            </a:r>
            <a:r>
              <a:rPr lang="ru-RU"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изпълняват</a:t>
            </a:r>
            <a:r>
              <a:rPr lang="ru-RU"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обичая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напяване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китки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пръстени,</a:t>
            </a:r>
            <a:r>
              <a:rPr lang="ru-RU" sz="12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чрез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гадаели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200" spc="-3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бъдещата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женитба.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завали,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дъждът</a:t>
            </a:r>
            <a:r>
              <a:rPr lang="ru-RU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посреща</a:t>
            </a:r>
            <a:r>
              <a:rPr lang="ru-RU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радост.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sz="12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поговорка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“на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всяка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капка дъжд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жълтица”.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080" algn="ctr">
              <a:lnSpc>
                <a:spcPct val="100000"/>
              </a:lnSpc>
            </a:pP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празника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някои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забрани: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Великден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</a:t>
            </a:r>
            <a:r>
              <a:rPr lang="ru-RU"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нищо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дава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назаем,</a:t>
            </a:r>
            <a:r>
              <a:rPr lang="ru-RU"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“за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200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изхвръкне</a:t>
            </a:r>
            <a:r>
              <a:rPr lang="ru-RU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берекетът</a:t>
            </a:r>
            <a:r>
              <a:rPr lang="ru-RU"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къщата”.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69" y="3417887"/>
            <a:ext cx="4270543" cy="2841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536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21920"/>
            <a:ext cx="7766936" cy="905691"/>
          </a:xfrm>
        </p:spPr>
        <p:txBody>
          <a:bodyPr/>
          <a:lstStyle/>
          <a:p>
            <a:r>
              <a:rPr lang="bg-BG" spc="-5"/>
              <a:t>Закрилник</a:t>
            </a:r>
            <a:r>
              <a:rPr lang="bg-BG" spc="-10"/>
              <a:t> </a:t>
            </a:r>
            <a:r>
              <a:rPr lang="bg-BG" spc="-5"/>
              <a:t>на</a:t>
            </a:r>
            <a:r>
              <a:rPr lang="bg-BG" spc="-40"/>
              <a:t> </a:t>
            </a:r>
            <a:r>
              <a:rPr lang="bg-BG"/>
              <a:t>армията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6503" y="1097281"/>
            <a:ext cx="5826034" cy="4050452"/>
          </a:xfrm>
        </p:spPr>
        <p:txBody>
          <a:bodyPr>
            <a:normAutofit lnSpcReduction="10000"/>
          </a:bodyPr>
          <a:lstStyle/>
          <a:p>
            <a:pPr marL="155575" marR="147955" algn="just">
              <a:lnSpc>
                <a:spcPct val="100000"/>
              </a:lnSpc>
              <a:spcBef>
                <a:spcPts val="95"/>
              </a:spcBef>
            </a:pP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Свети</a:t>
            </a:r>
            <a:r>
              <a:rPr lang="ru-RU" sz="1400" spc="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3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Георги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почита</a:t>
            </a:r>
            <a:r>
              <a:rPr lang="ru-RU" sz="1400" spc="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закрилник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войската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воините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още</a:t>
            </a:r>
            <a:r>
              <a:rPr lang="ru-RU" sz="1400" spc="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1400" spc="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Средновековието.</a:t>
            </a:r>
            <a:r>
              <a:rPr lang="ru-RU" sz="1400" spc="3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неговата </a:t>
            </a:r>
            <a:r>
              <a:rPr lang="ru-RU" sz="1400" spc="-34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чудотворна</a:t>
            </a:r>
            <a:r>
              <a:rPr lang="ru-RU" sz="1400" spc="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</a:t>
            </a:r>
            <a:r>
              <a:rPr lang="ru-RU" sz="1400" spc="4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400" spc="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уповавали</a:t>
            </a:r>
            <a:r>
              <a:rPr lang="ru-RU" sz="1400" spc="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spc="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новопокръстените</a:t>
            </a:r>
            <a:r>
              <a:rPr lang="ru-RU" sz="1400" spc="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spc="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sz="1400" spc="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„Сказание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Железния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кръст“</a:t>
            </a:r>
            <a:r>
              <a:rPr lang="ru-RU" sz="1400" spc="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светецът</a:t>
            </a:r>
            <a:r>
              <a:rPr lang="ru-RU" sz="1400" spc="4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помагал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българските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войници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1400" spc="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1400" spc="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войните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Симеон</a:t>
            </a:r>
            <a:r>
              <a:rPr lang="ru-RU" sz="1400" spc="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угрите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" algn="just">
              <a:lnSpc>
                <a:spcPct val="100000"/>
              </a:lnSpc>
            </a:pP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(прадедите</a:t>
            </a:r>
            <a:r>
              <a:rPr lang="ru-RU" sz="1400" spc="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днешните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унгарци)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1400" spc="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4615" marR="85090" indent="-635" algn="just">
              <a:lnSpc>
                <a:spcPct val="100000"/>
              </a:lnSpc>
            </a:pP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Освобождението</a:t>
            </a:r>
            <a:r>
              <a:rPr lang="ru-RU" sz="1400" spc="4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януари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1880</a:t>
            </a:r>
            <a:r>
              <a:rPr lang="ru-RU" sz="1400" spc="3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4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княз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Александър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учредява</a:t>
            </a:r>
            <a:r>
              <a:rPr lang="ru-RU" sz="1400" spc="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първото</a:t>
            </a:r>
            <a:r>
              <a:rPr lang="ru-RU" sz="1400" spc="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българско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</a:t>
            </a:r>
            <a:r>
              <a:rPr lang="ru-RU" sz="1400" spc="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ордена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“За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Храброст”.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негова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чест,</a:t>
            </a:r>
            <a:r>
              <a:rPr lang="ru-RU" sz="1400" spc="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по-късно</a:t>
            </a:r>
            <a:r>
              <a:rPr lang="ru-RU" sz="1400" spc="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княз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Фердинанд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специален</a:t>
            </a:r>
            <a:r>
              <a:rPr lang="ru-RU" sz="1400" spc="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обявява </a:t>
            </a:r>
            <a:r>
              <a:rPr lang="ru-RU" sz="1400" spc="-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кавалерите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ордена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„За</a:t>
            </a:r>
            <a:r>
              <a:rPr lang="ru-RU" sz="1400" spc="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Храброст“,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т.е.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 български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080" algn="just">
              <a:lnSpc>
                <a:spcPct val="100000"/>
              </a:lnSpc>
            </a:pP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офицери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войници,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отличени</a:t>
            </a:r>
            <a:r>
              <a:rPr lang="ru-RU" sz="1400" spc="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него.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Празникт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става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известен</a:t>
            </a:r>
            <a:r>
              <a:rPr lang="ru-RU" sz="1400" spc="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 на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храбростта.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4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spc="-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започват</a:t>
            </a:r>
            <a:r>
              <a:rPr lang="ru-RU" sz="1400" spc="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организират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прочутите</a:t>
            </a:r>
            <a:r>
              <a:rPr lang="ru-RU" sz="1400" spc="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Гергьовски</a:t>
            </a:r>
            <a:r>
              <a:rPr lang="ru-RU" sz="1400" spc="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паради,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участват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носители</a:t>
            </a:r>
            <a:r>
              <a:rPr lang="ru-RU" sz="1400" spc="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ордена.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1926</a:t>
            </a:r>
            <a:r>
              <a:rPr lang="ru-RU" sz="1400" spc="4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4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Гергьовден</a:t>
            </a:r>
            <a:r>
              <a:rPr lang="ru-RU" sz="1400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</a:t>
            </a:r>
            <a:r>
              <a:rPr lang="ru-RU" sz="1400" spc="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чества</a:t>
            </a:r>
            <a:r>
              <a:rPr lang="ru-RU" sz="1400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</a:t>
            </a:r>
            <a:r>
              <a:rPr lang="ru-RU" sz="1400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1400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армия.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ru-RU" sz="2400" dirty="0">
              <a:latin typeface="Calibri"/>
              <a:cs typeface="Calibri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33" y="1194299"/>
            <a:ext cx="3849034" cy="2280421"/>
          </a:xfrm>
          <a:prstGeom prst="rect">
            <a:avLst/>
          </a:prstGeom>
        </p:spPr>
      </p:pic>
      <p:pic>
        <p:nvPicPr>
          <p:cNvPr id="5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6983" y="4159177"/>
            <a:ext cx="2011680" cy="174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0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Благодяря за вниманието! </a:t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имен ден! </a:t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Носете името си със здраве и чест!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Изготвил: Виолета Съева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832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</TotalTime>
  <Words>1050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Trebuchet MS</vt:lpstr>
      <vt:lpstr>Wingdings 3</vt:lpstr>
      <vt:lpstr>Facet</vt:lpstr>
      <vt:lpstr>Гергьовден</vt:lpstr>
      <vt:lpstr>Честит празник!</vt:lpstr>
      <vt:lpstr>Тадиции и обичаи на Герьовден</vt:lpstr>
      <vt:lpstr>PowerPoint Presentation</vt:lpstr>
      <vt:lpstr>PowerPoint Presentation</vt:lpstr>
      <vt:lpstr>Закрилник на армията</vt:lpstr>
      <vt:lpstr>Благодяря за вниманието!  Честит имен ден!  Носете името си със здраве и чест!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Гергьовден</dc:title>
  <dc:creator>user</dc:creator>
  <cp:lastModifiedBy>user</cp:lastModifiedBy>
  <cp:revision>9</cp:revision>
  <dcterms:created xsi:type="dcterms:W3CDTF">2021-05-06T07:17:53Z</dcterms:created>
  <dcterms:modified xsi:type="dcterms:W3CDTF">2021-05-06T08:33:15Z</dcterms:modified>
</cp:coreProperties>
</file>