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115" autoAdjust="0"/>
  </p:normalViewPr>
  <p:slideViewPr>
    <p:cSldViewPr snapToGrid="0">
      <p:cViewPr varScale="1">
        <p:scale>
          <a:sx n="52" d="100"/>
          <a:sy n="52" d="100"/>
        </p:scale>
        <p:origin x="88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F7810B-4EC8-471F-94EA-10A9CAE3627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EDF69-CDB1-4E8F-9505-E4A38C7DF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27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EEDF69-CDB1-4E8F-9505-E4A38C7DF41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65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679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94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830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66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59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36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67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6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80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04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9155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54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02853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433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017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65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98510-C6D6-4699-A780-0E52491DB755}" type="datetimeFigureOut">
              <a:rPr lang="en-US" smtClean="0"/>
              <a:t>2/10/2021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F5C6EE3-E81C-470C-A76D-B234D5566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25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V="1">
            <a:off x="1" y="97157"/>
            <a:ext cx="10706100" cy="45719"/>
          </a:xfrm>
        </p:spPr>
        <p:txBody>
          <a:bodyPr/>
          <a:lstStyle/>
          <a:p>
            <a:pPr algn="ctr"/>
            <a:r>
              <a:rPr lang="bg-BG" sz="2800" dirty="0" smtClean="0">
                <a:solidFill>
                  <a:srgbClr val="002060"/>
                </a:solidFill>
              </a:rPr>
              <a:t/>
            </a:r>
            <a:br>
              <a:rPr lang="bg-BG" sz="2800" dirty="0" smtClean="0">
                <a:solidFill>
                  <a:srgbClr val="002060"/>
                </a:solidFill>
              </a:rPr>
            </a:br>
            <a:r>
              <a:rPr lang="bg-BG" sz="2800" dirty="0">
                <a:solidFill>
                  <a:srgbClr val="002060"/>
                </a:solidFill>
              </a:rPr>
              <a:t/>
            </a:r>
            <a:br>
              <a:rPr lang="bg-BG" sz="2800" dirty="0">
                <a:solidFill>
                  <a:srgbClr val="002060"/>
                </a:solidFill>
              </a:rPr>
            </a:br>
            <a:r>
              <a:rPr lang="bg-BG" sz="2800" dirty="0" smtClean="0">
                <a:solidFill>
                  <a:srgbClr val="002060"/>
                </a:solidFill>
              </a:rPr>
              <a:t/>
            </a:r>
            <a:br>
              <a:rPr lang="bg-BG" sz="2800" dirty="0" smtClean="0">
                <a:solidFill>
                  <a:srgbClr val="002060"/>
                </a:solidFill>
              </a:rPr>
            </a:b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" y="0"/>
            <a:ext cx="1219200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dirty="0">
                <a:solidFill>
                  <a:srgbClr val="002060"/>
                </a:solidFill>
              </a:rPr>
              <a:t>НА 19 ФЕВРУАРИ ТАЗИ ГОДИНА СЕ НАВЪРШВАТ </a:t>
            </a:r>
            <a:r>
              <a:rPr lang="bg-BG" sz="2800" dirty="0" smtClean="0">
                <a:solidFill>
                  <a:srgbClr val="002060"/>
                </a:solidFill>
              </a:rPr>
              <a:t>148 </a:t>
            </a:r>
            <a:r>
              <a:rPr lang="bg-BG" sz="2800" dirty="0">
                <a:solidFill>
                  <a:srgbClr val="002060"/>
                </a:solidFill>
              </a:rPr>
              <a:t>ГОДИНИ ОТ БЕЗСМЪРТИЕТО НА АПОСТОЛА </a:t>
            </a:r>
            <a:r>
              <a:rPr lang="bg-BG" sz="2800" dirty="0" smtClean="0">
                <a:solidFill>
                  <a:srgbClr val="002060"/>
                </a:solidFill>
              </a:rPr>
              <a:t>НА БЪЛГАРСКАТА </a:t>
            </a:r>
            <a:r>
              <a:rPr lang="bg-BG" sz="2800" dirty="0">
                <a:solidFill>
                  <a:srgbClr val="002060"/>
                </a:solidFill>
              </a:rPr>
              <a:t>СВООБОДА </a:t>
            </a:r>
            <a:r>
              <a:rPr lang="bg-BG" sz="2800">
                <a:solidFill>
                  <a:srgbClr val="002060"/>
                </a:solidFill>
              </a:rPr>
              <a:t>– </a:t>
            </a:r>
            <a:endParaRPr lang="bg-BG" sz="2800" smtClean="0">
              <a:solidFill>
                <a:srgbClr val="002060"/>
              </a:solidFill>
            </a:endParaRPr>
          </a:p>
          <a:p>
            <a:pPr algn="ctr"/>
            <a:r>
              <a:rPr lang="bg-BG" sz="2800" smtClean="0">
                <a:solidFill>
                  <a:srgbClr val="002060"/>
                </a:solidFill>
              </a:rPr>
              <a:t>ВАСИЛ </a:t>
            </a:r>
            <a:r>
              <a:rPr lang="bg-BG" sz="2800" dirty="0">
                <a:solidFill>
                  <a:srgbClr val="002060"/>
                </a:solidFill>
              </a:rPr>
              <a:t>ЛЕВСКИ</a:t>
            </a:r>
            <a:br>
              <a:rPr lang="bg-BG" sz="2800" dirty="0">
                <a:solidFill>
                  <a:srgbClr val="002060"/>
                </a:solidFill>
              </a:rPr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5205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1547987" cy="9040761"/>
          </a:xfrm>
        </p:spPr>
      </p:pic>
    </p:spTree>
    <p:extLst>
      <p:ext uri="{BB962C8B-B14F-4D97-AF65-F5344CB8AC3E}">
        <p14:creationId xmlns:p14="http://schemas.microsoft.com/office/powerpoint/2010/main" val="218533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15506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9" y="-1"/>
            <a:ext cx="11026588" cy="7046259"/>
          </a:xfrm>
        </p:spPr>
      </p:pic>
    </p:spTree>
    <p:extLst>
      <p:ext uri="{BB962C8B-B14F-4D97-AF65-F5344CB8AC3E}">
        <p14:creationId xmlns:p14="http://schemas.microsoft.com/office/powerpoint/2010/main" val="78682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25" y="-1"/>
            <a:ext cx="11376210" cy="6814297"/>
          </a:xfrm>
        </p:spPr>
      </p:pic>
    </p:spTree>
    <p:extLst>
      <p:ext uri="{BB962C8B-B14F-4D97-AF65-F5344CB8AC3E}">
        <p14:creationId xmlns:p14="http://schemas.microsoft.com/office/powerpoint/2010/main" val="85166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300155" cy="7742902"/>
          </a:xfrm>
        </p:spPr>
      </p:pic>
    </p:spTree>
    <p:extLst>
      <p:ext uri="{BB962C8B-B14F-4D97-AF65-F5344CB8AC3E}">
        <p14:creationId xmlns:p14="http://schemas.microsoft.com/office/powerpoint/2010/main" val="67140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1872452" cy="6858001"/>
          </a:xfrm>
        </p:spPr>
      </p:pic>
    </p:spTree>
    <p:extLst>
      <p:ext uri="{BB962C8B-B14F-4D97-AF65-F5344CB8AC3E}">
        <p14:creationId xmlns:p14="http://schemas.microsoft.com/office/powerpoint/2010/main" val="382183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257"/>
            <a:ext cx="12191999" cy="7729915"/>
          </a:xfrm>
        </p:spPr>
      </p:pic>
    </p:spTree>
    <p:extLst>
      <p:ext uri="{BB962C8B-B14F-4D97-AF65-F5344CB8AC3E}">
        <p14:creationId xmlns:p14="http://schemas.microsoft.com/office/powerpoint/2010/main" val="825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388942"/>
          </a:xfrm>
        </p:spPr>
      </p:pic>
    </p:spTree>
    <p:extLst>
      <p:ext uri="{BB962C8B-B14F-4D97-AF65-F5344CB8AC3E}">
        <p14:creationId xmlns:p14="http://schemas.microsoft.com/office/powerpoint/2010/main" val="64170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7551174"/>
          </a:xfrm>
        </p:spPr>
      </p:pic>
    </p:spTree>
    <p:extLst>
      <p:ext uri="{BB962C8B-B14F-4D97-AF65-F5344CB8AC3E}">
        <p14:creationId xmlns:p14="http://schemas.microsoft.com/office/powerpoint/2010/main" val="11052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39960"/>
            <a:ext cx="12192001" cy="9497960"/>
          </a:xfrm>
        </p:spPr>
      </p:pic>
    </p:spTree>
    <p:extLst>
      <p:ext uri="{BB962C8B-B14F-4D97-AF65-F5344CB8AC3E}">
        <p14:creationId xmlns:p14="http://schemas.microsoft.com/office/powerpoint/2010/main" val="52079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391"/>
            <a:ext cx="12191999" cy="6869061"/>
          </a:xfrm>
        </p:spPr>
      </p:pic>
    </p:spTree>
    <p:extLst>
      <p:ext uri="{BB962C8B-B14F-4D97-AF65-F5344CB8AC3E}">
        <p14:creationId xmlns:p14="http://schemas.microsoft.com/office/powerpoint/2010/main" val="113738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2812026"/>
          </a:xfrm>
        </p:spPr>
        <p:txBody>
          <a:bodyPr>
            <a:normAutofit/>
          </a:bodyPr>
          <a:lstStyle/>
          <a:p>
            <a:pPr algn="ctr"/>
            <a:r>
              <a:rPr lang="bg-BG" dirty="0" smtClean="0">
                <a:solidFill>
                  <a:srgbClr val="002060"/>
                </a:solidFill>
              </a:rPr>
              <a:t/>
            </a:r>
            <a:br>
              <a:rPr lang="bg-BG" dirty="0" smtClean="0">
                <a:solidFill>
                  <a:srgbClr val="002060"/>
                </a:solidFill>
              </a:rPr>
            </a:br>
            <a:r>
              <a:rPr lang="bg-BG" dirty="0">
                <a:solidFill>
                  <a:srgbClr val="002060"/>
                </a:solidFill>
              </a:rPr>
              <a:t/>
            </a:r>
            <a:br>
              <a:rPr lang="bg-BG" dirty="0">
                <a:solidFill>
                  <a:srgbClr val="002060"/>
                </a:solidFill>
              </a:rPr>
            </a:br>
            <a:r>
              <a:rPr lang="bg-BG" dirty="0" smtClean="0">
                <a:solidFill>
                  <a:srgbClr val="002060"/>
                </a:solidFill>
              </a:rPr>
              <a:t/>
            </a:r>
            <a:br>
              <a:rPr lang="bg-BG" dirty="0" smtClean="0">
                <a:solidFill>
                  <a:srgbClr val="002060"/>
                </a:solidFill>
              </a:rPr>
            </a:br>
            <a:r>
              <a:rPr lang="bg-BG" dirty="0" smtClean="0">
                <a:solidFill>
                  <a:srgbClr val="002060"/>
                </a:solidFill>
              </a:rPr>
              <a:t>БЛАГОДАРЯ ЗА ВНИМАНИЕТО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smtClean="0"/>
          </a:p>
          <a:p>
            <a:pPr algn="r"/>
            <a:r>
              <a:rPr lang="bg-BG" smtClean="0"/>
              <a:t>ИЗРАБОТИЛ</a:t>
            </a:r>
            <a:r>
              <a:rPr lang="bg-BG" dirty="0" smtClean="0"/>
              <a:t>: ЮЛИАНА НЕДЕЛЧЕВА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08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</TotalTime>
  <Words>34</Words>
  <Application>Microsoft Office PowerPoint</Application>
  <PresentationFormat>Widescreen</PresentationFormat>
  <Paragraphs>14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 3</vt:lpstr>
      <vt:lpstr>Facet</vt:lpstr>
      <vt:lpstr>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БЛАГОДАРЯ ЗА ВНИМАНИЕТО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8</cp:revision>
  <dcterms:created xsi:type="dcterms:W3CDTF">2021-02-10T09:14:29Z</dcterms:created>
  <dcterms:modified xsi:type="dcterms:W3CDTF">2021-02-10T09:46:43Z</dcterms:modified>
</cp:coreProperties>
</file>